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668" r:id="rId6"/>
    <p:sldId id="683" r:id="rId7"/>
    <p:sldId id="741" r:id="rId8"/>
    <p:sldId id="742" r:id="rId9"/>
    <p:sldId id="694" r:id="rId10"/>
    <p:sldId id="695" r:id="rId11"/>
    <p:sldId id="696" r:id="rId12"/>
    <p:sldId id="687" r:id="rId13"/>
    <p:sldId id="697" r:id="rId14"/>
    <p:sldId id="699" r:id="rId15"/>
    <p:sldId id="744" r:id="rId16"/>
    <p:sldId id="700" r:id="rId17"/>
    <p:sldId id="701" r:id="rId18"/>
    <p:sldId id="702" r:id="rId19"/>
    <p:sldId id="703" r:id="rId20"/>
    <p:sldId id="704" r:id="rId21"/>
    <p:sldId id="705" r:id="rId22"/>
    <p:sldId id="706" r:id="rId23"/>
    <p:sldId id="707" r:id="rId24"/>
    <p:sldId id="708" r:id="rId25"/>
    <p:sldId id="709" r:id="rId26"/>
    <p:sldId id="746" r:id="rId27"/>
    <p:sldId id="713" r:id="rId28"/>
    <p:sldId id="714" r:id="rId29"/>
    <p:sldId id="717" r:id="rId30"/>
    <p:sldId id="719" r:id="rId31"/>
    <p:sldId id="720" r:id="rId32"/>
    <p:sldId id="721" r:id="rId33"/>
    <p:sldId id="722" r:id="rId34"/>
    <p:sldId id="723" r:id="rId35"/>
    <p:sldId id="724" r:id="rId36"/>
    <p:sldId id="725" r:id="rId37"/>
    <p:sldId id="726" r:id="rId38"/>
    <p:sldId id="727" r:id="rId39"/>
    <p:sldId id="728" r:id="rId40"/>
    <p:sldId id="729" r:id="rId41"/>
    <p:sldId id="730" r:id="rId42"/>
    <p:sldId id="731" r:id="rId43"/>
    <p:sldId id="747" r:id="rId44"/>
    <p:sldId id="733" r:id="rId45"/>
    <p:sldId id="735" r:id="rId46"/>
    <p:sldId id="736" r:id="rId47"/>
    <p:sldId id="737" r:id="rId48"/>
    <p:sldId id="738" r:id="rId49"/>
    <p:sldId id="739" r:id="rId50"/>
    <p:sldId id="672" r:id="rId5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85261" autoAdjust="0"/>
  </p:normalViewPr>
  <p:slideViewPr>
    <p:cSldViewPr snapToGrid="0">
      <p:cViewPr varScale="1">
        <p:scale>
          <a:sx n="26" d="100"/>
          <a:sy n="26" d="100"/>
        </p:scale>
        <p:origin x="40" y="4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94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'chef-apply' 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For example</a:t>
            </a:r>
            <a:r>
              <a:rPr lang="en-US" baseline="0" dirty="0" smtClean="0"/>
              <a:t> '</a:t>
            </a:r>
            <a:r>
              <a:rPr lang="en-US" dirty="0" smtClean="0"/>
              <a:t>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a:t>
            </a:r>
            <a:r>
              <a:rPr lang="en-US" b="0" dirty="0" smtClean="0"/>
              <a:t> 'sudo chef-apply -e "package '</a:t>
            </a:r>
            <a:r>
              <a:rPr lang="en-US" b="0" dirty="0" err="1" smtClean="0"/>
              <a:t>nano</a:t>
            </a:r>
            <a:r>
              <a:rPr lang="en-US" b="0"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a:t>
            </a:r>
            <a:r>
              <a:rPr lang="en-US" dirty="0" smtClean="0"/>
              <a:t>ype '</a:t>
            </a:r>
            <a:r>
              <a:rPr lang="en-US" b="0" dirty="0" smtClean="0"/>
              <a:t>sudo chef-apply </a:t>
            </a:r>
            <a:r>
              <a:rPr lang="en-US" b="0" dirty="0" err="1" smtClean="0"/>
              <a:t>hello.rb</a:t>
            </a:r>
            <a:r>
              <a:rPr lang="en-US" b="0" dirty="0" smtClean="0"/>
              <a:t>'</a:t>
            </a:r>
            <a:r>
              <a:rPr lang="en-US" b="0"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Run '</a:t>
            </a:r>
            <a:r>
              <a:rPr lang="en-US" b="0" dirty="0" smtClean="0"/>
              <a:t>sudo chef-apply </a:t>
            </a:r>
            <a:r>
              <a:rPr lang="en-US" b="0" dirty="0" err="1" smtClean="0"/>
              <a:t>hello.rb</a:t>
            </a:r>
            <a:r>
              <a:rPr lang="en-US" b="0" dirty="0" smtClean="0"/>
              <a:t>'</a:t>
            </a:r>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0" dirty="0" smtClean="0"/>
              <a:t>sudo chef-apply </a:t>
            </a:r>
            <a:r>
              <a:rPr lang="en-US" sz="1200" b="0" dirty="0" err="1" smtClean="0"/>
              <a:t>hello.rb</a:t>
            </a:r>
            <a:r>
              <a:rPr lang="en-US" sz="1200" b="0" dirty="0" smtClean="0"/>
              <a:t>' </a:t>
            </a:r>
            <a:r>
              <a:rPr lang="en-US" sz="1200" dirty="0" smtClean="0"/>
              <a:t>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This is the exact same state when they started before they installed the editor.</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a:t>
            </a:r>
          </a:p>
          <a:p>
            <a:endParaRPr lang="en-US" baseline="0" dirty="0" smtClean="0"/>
          </a:p>
          <a:p>
            <a:r>
              <a:rPr lang="en-US" baseline="0" dirty="0" smtClean="0"/>
              <a:t>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an exercise they will accomplish after explaining the format of a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a:t>
            </a:r>
            <a:r>
              <a:rPr lang="en-US" smtClean="0"/>
              <a:t>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section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docs.chef.io/resource_package.html</a:t>
            </a: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docs.chef.io/resource_service.html</a:t>
            </a:r>
            <a:endParaRPr lang="en-US" dirty="0" smtClean="0">
              <a:cs typeface="Inconsolata"/>
            </a:endParaRPr>
          </a:p>
          <a:p>
            <a:pPr algn="ct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4" y="2335028"/>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6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b="1" dirty="0"/>
              <a:t>e</a:t>
            </a:r>
            <a:r>
              <a:rPr lang="en-US" b="1" dirty="0" smtClean="0"/>
              <a:t>macs</a:t>
            </a:r>
            <a:endParaRPr lang="en-US" b="1" dirty="0"/>
          </a:p>
          <a:p>
            <a:pPr lvl="1"/>
            <a:r>
              <a:rPr lang="en-US" b="1" dirty="0" err="1"/>
              <a:t>n</a:t>
            </a:r>
            <a:r>
              <a:rPr lang="en-US" b="1" dirty="0" err="1" smtClean="0"/>
              <a:t>ano</a:t>
            </a:r>
            <a:endParaRPr lang="en-US" b="1" dirty="0" smtClean="0"/>
          </a:p>
          <a:p>
            <a:pPr lvl="1"/>
            <a:r>
              <a:rPr lang="en-US" b="1" dirty="0" smtClean="0"/>
              <a:t>vi/vim</a:t>
            </a:r>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a:bodyPr>
          <a:lstStyle/>
          <a:p>
            <a:r>
              <a:rPr lang="en-US" dirty="0" smtClean="0"/>
              <a:t>Lab: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8"/>
            <a:ext cx="14935200" cy="827577"/>
          </a:xfrm>
        </p:spPr>
        <p:txBody>
          <a:bodyPr/>
          <a:lstStyle/>
          <a:p>
            <a:r>
              <a:rPr lang="en-US" dirty="0" smtClean="0"/>
              <a:t>Lab Review: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r>
              <a:rPr lang="en-US" dirty="0" smtClean="0"/>
              <a:t>:  TBD Steve will replace image.</a:t>
            </a:r>
            <a:endParaRPr lang="en-US" dirty="0" smtClean="0"/>
          </a:p>
          <a:p>
            <a:pPr lvl="1"/>
            <a:endParaRPr lang="en-US" dirty="0" smtClean="0"/>
          </a:p>
          <a:p>
            <a:pPr lvl="1"/>
            <a:r>
              <a:rPr lang="en-US" b="1" dirty="0"/>
              <a:t>emacs</a:t>
            </a:r>
          </a:p>
          <a:p>
            <a:pPr lvl="1"/>
            <a:r>
              <a:rPr lang="en-US" b="1" dirty="0" err="1"/>
              <a:t>nano</a:t>
            </a:r>
            <a:endParaRPr lang="en-US" b="1" dirty="0"/>
          </a:p>
          <a:p>
            <a:pPr lvl="1"/>
            <a:r>
              <a:rPr lang="en-US" b="1" dirty="0"/>
              <a:t>vi/vim</a:t>
            </a:r>
            <a:endParaRPr lang="en-US" dirty="0"/>
          </a:p>
          <a:p>
            <a:pPr marL="309025"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13912</TotalTime>
  <Words>4453</Words>
  <Application>Microsoft Office PowerPoint</Application>
  <PresentationFormat>Custom</PresentationFormat>
  <Paragraphs>627</Paragraphs>
  <Slides>46</Slides>
  <Notes>46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1732</cp:revision>
  <cp:lastPrinted>2015-02-07T23:49:10Z</cp:lastPrinted>
  <dcterms:created xsi:type="dcterms:W3CDTF">2012-09-13T17:36:07Z</dcterms:created>
  <dcterms:modified xsi:type="dcterms:W3CDTF">2015-09-28T22:16:40Z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